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02" y="1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インスタント</a:t>
            </a:r>
            <a:r>
              <a:rPr lang="en-US" altLang="ja-JP" sz="2000" dirty="0">
                <a:solidFill>
                  <a:schemeClr val="bg1"/>
                </a:solidFill>
                <a:latin typeface="Meiryo UI" panose="020B0604030504040204" pitchFamily="34" charset="-128"/>
                <a:ea typeface="Meiryo UI" panose="020B0604030504040204" pitchFamily="34" charset="-128"/>
              </a:rPr>
              <a:t>BBQ</a:t>
            </a:r>
            <a:r>
              <a:rPr lang="ja-JP" altLang="en-US" sz="2000" dirty="0">
                <a:solidFill>
                  <a:schemeClr val="bg1"/>
                </a:solidFill>
                <a:latin typeface="Meiryo UI" panose="020B0604030504040204" pitchFamily="34" charset="-128"/>
                <a:ea typeface="Meiryo UI" panose="020B0604030504040204" pitchFamily="34" charset="-128"/>
              </a:rPr>
              <a:t>グリル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素材：グリル本体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 アミ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着火シート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助熱紙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合成炭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炭粉・コンスターチ・パラフィン 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a:t>
            </a:r>
          </a:p>
          <a:p>
            <a:r>
              <a:rPr lang="ja-JP" altLang="en-US" sz="900" dirty="0">
                <a:latin typeface="Meiryo UI" panose="020B0604030504040204" pitchFamily="34" charset="-128"/>
                <a:ea typeface="Meiryo UI" panose="020B0604030504040204" pitchFamily="34" charset="-128"/>
              </a:rPr>
              <a:t>サイズ：グリル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27×21×5cm </a:t>
            </a:r>
            <a:r>
              <a:rPr lang="ja-JP" altLang="en-US" sz="900" dirty="0">
                <a:latin typeface="Meiryo UI" panose="020B0604030504040204" pitchFamily="34" charset="-128"/>
                <a:ea typeface="Meiryo UI" panose="020B0604030504040204" pitchFamily="34" charset="-128"/>
              </a:rPr>
              <a:t>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19.5×15×4cm</a:t>
            </a:r>
          </a:p>
          <a:p>
            <a:r>
              <a:rPr lang="ja-JP" altLang="en-US" sz="900" dirty="0">
                <a:latin typeface="Meiryo UI" panose="020B0604030504040204" pitchFamily="34" charset="-128"/>
                <a:ea typeface="Meiryo UI" panose="020B0604030504040204" pitchFamily="34" charset="-128"/>
              </a:rPr>
              <a:t>包装：シュリンク包装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着火剤や燃料も付属した、インスタント</a:t>
            </a:r>
            <a:r>
              <a:rPr lang="en-US" altLang="ja-JP" sz="1600" dirty="0"/>
              <a:t>BBQ</a:t>
            </a:r>
            <a:r>
              <a:rPr lang="ja-JP" altLang="en-US" sz="1600" dirty="0"/>
              <a:t>グリルのセット。持ち運びが手軽で設置・片付けも簡単です。災害時などの非常用にも便利なので防災関連のイベントでノベルティとしても重宝します。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6F4BB87-F7AB-1CFC-F710-F022B7749F64}"/>
              </a:ext>
            </a:extLst>
          </p:cNvPr>
          <p:cNvPicPr>
            <a:picLocks noChangeAspect="1"/>
          </p:cNvPicPr>
          <p:nvPr/>
        </p:nvPicPr>
        <p:blipFill>
          <a:blip r:embed="rId5"/>
          <a:stretch>
            <a:fillRect/>
          </a:stretch>
        </p:blipFill>
        <p:spPr>
          <a:xfrm>
            <a:off x="676613" y="1390130"/>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105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2024-07-25T03:55:57Z</dcterms:modified>
</cp:coreProperties>
</file>