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軽くて丈夫なキッチンツール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素材：ヘッド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ナイロン 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サイズ：ターナー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29.5cm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レードル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パスタレードル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軽くて丈夫なターナー・レードル・パスタレードルのキッチンツール</a:t>
            </a:r>
            <a:r>
              <a:rPr lang="en-US" altLang="ja-JP" sz="1600" dirty="0"/>
              <a:t>3</a:t>
            </a:r>
            <a:r>
              <a:rPr lang="ja-JP" altLang="en-US" sz="1600" dirty="0"/>
              <a:t>点セット。</a:t>
            </a:r>
            <a:r>
              <a:rPr lang="en-US" altLang="ja-JP" sz="1600" dirty="0"/>
              <a:t>1</a:t>
            </a:r>
            <a:r>
              <a:rPr lang="ja-JP" altLang="en-US" sz="1600" dirty="0"/>
              <a:t>本約</a:t>
            </a:r>
            <a:r>
              <a:rPr lang="en-US" altLang="ja-JP" sz="1600" dirty="0"/>
              <a:t>60g</a:t>
            </a:r>
            <a:r>
              <a:rPr lang="ja-JP" altLang="en-US" sz="1600" dirty="0"/>
              <a:t>の軽さで、鍋やフライパンを傷つけにくいナイロン製です。鍋のふちに引っ掛かるストッパー付き。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71D5F58-484F-834D-4034-29896277A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76" y="1380602"/>
            <a:ext cx="3687265" cy="368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695</TotalTime>
  <Words>83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2024-08-09T05:36:36Z</dcterms:modified>
</cp:coreProperties>
</file>