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首振りヘッド爪切り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爪切りのヘッド部分が縦・横に回転するので、無理に手を回すことなく楽な姿勢でカットできます。敬老の日・介護福祉関連のキャンペーンやイベントのグッズとしてご活用ください。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8C9FDF45-E7BA-7A03-4A39-3396E9E75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72" y="1401946"/>
            <a:ext cx="3594286" cy="35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2024-07-25T03:55:59Z</dcterms:modified>
</cp:coreProperties>
</file>