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スタイリッシュ真空ステンレススリムボトル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260ml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 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 フタ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ステンレス・ポリプロピレン 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18.8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260ml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スタイリッシュな真空ステンレス製のスリムボトル。本体と外蓋もステンレス素材を使用しているので、高級感もあります。スリム形状なのでバッグに入れても邪魔にならず、持ち運びに便利です。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8" name="Picture 54">
            <a:extLst>
              <a:ext uri="{FF2B5EF4-FFF2-40B4-BE49-F238E27FC236}">
                <a16:creationId xmlns:a16="http://schemas.microsoft.com/office/drawing/2014/main" id="{9F83104A-9FBF-2EB4-19FD-FBA4EA17A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3" y="1409676"/>
            <a:ext cx="3590620" cy="35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2024-07-25T03:56:00Z</dcterms:modified>
</cp:coreProperties>
</file>