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108" d="100"/>
          <a:sy n="108" d="100"/>
        </p:scale>
        <p:origin x="2388" y="3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真空ステンレスサーモタンブラー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390ml</a:t>
            </a:r>
            <a:endParaRPr lang="ja-JP" altLang="en-US" sz="2000" dirty="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6485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   材 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: 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ステンレス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 イ ズ 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: 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口径約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8cm 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高さ約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11.3cm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   装 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: 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化粧箱入り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容   量 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: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390ml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1" name="テキスト ボックス 70">
            <a:extLst>
              <a:ext uri="{FF2B5EF4-FFF2-40B4-BE49-F238E27FC236}">
                <a16:creationId xmlns:a16="http://schemas.microsoft.com/office/drawing/2014/main" id="{9CB1C9CE-1452-7545-89C5-18AAC82727F2}"/>
              </a:ext>
            </a:extLst>
          </p:cNvPr>
          <p:cNvSpPr txBox="1"/>
          <p:nvPr/>
        </p:nvSpPr>
        <p:spPr>
          <a:xfrm>
            <a:off x="738099" y="3241645"/>
            <a:ext cx="35906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商品写真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03856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ゆったりフォルムで容量</a:t>
            </a:r>
            <a:r>
              <a:rPr lang="en-US" altLang="ja-JP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390ml</a:t>
            </a:r>
            <a:r>
              <a:rPr lang="ja-JP" altLang="en-US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の真空ステンレス製サーモタンブラー。下の部分が膨らんでいるので、手で持ちやすく安定感も抜群！アウトドア・車中・職場など様々な場面で活用できます。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1038" name="Picture 14">
            <a:extLst>
              <a:ext uri="{FF2B5EF4-FFF2-40B4-BE49-F238E27FC236}">
                <a16:creationId xmlns:a16="http://schemas.microsoft.com/office/drawing/2014/main" id="{35AEF8AE-7D32-386D-6F8C-B8410722ED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621" y="1379155"/>
            <a:ext cx="3660083" cy="3660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633</TotalTime>
  <Words>79</Words>
  <Application>Microsoft Office PowerPoint</Application>
  <PresentationFormat>画面に合わせる (4:3)</PresentationFormat>
  <Paragraphs>15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263</cp:revision>
  <cp:lastPrinted>2021-07-20T08:57:41Z</cp:lastPrinted>
  <dcterms:created xsi:type="dcterms:W3CDTF">2021-06-21T09:41:39Z</dcterms:created>
  <dcterms:modified xsi:type="dcterms:W3CDTF">2024-07-25T03:56:01Z</dcterms:modified>
</cp:coreProperties>
</file>