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竹製ボールペン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#CO2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排出権付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竹・スチール・ポリプロピレン・アルミニウム 専用ケース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竹・スチール・マグネット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環境に優しい竹を使って製作したボールペン。マグネット開閉式の竹製ハードケースに収納された特別感のあるアイテムです。オリジナル名入れをして、ご成約記念・周年記念などにご活用ください。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E0219B14-EE7F-92FB-5712-D9D9320A5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46" y="1326980"/>
            <a:ext cx="3734448" cy="37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2024-07-25T03:56:02Z</dcterms:modified>
</cp:coreProperties>
</file>