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ギュッと圧縮フェイスタオル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色取混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34×75cm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ノベルティ用のフェイスタオルを真空圧縮。圧縮パッケージなのでかさばらずに省スペースで保管できます。パッケージに名刺やチラシをセットできるので、手渡し・郵送・ポストインにも便利です。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5" name="図 94">
            <a:extLst>
              <a:ext uri="{FF2B5EF4-FFF2-40B4-BE49-F238E27FC236}">
                <a16:creationId xmlns:a16="http://schemas.microsoft.com/office/drawing/2014/main" id="{647D67C5-5D51-3947-5C77-123E53F20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847" y="1418404"/>
            <a:ext cx="3569017" cy="356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893</TotalTime>
  <Words>69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271</cp:revision>
  <cp:lastPrinted>2021-07-20T08:57:41Z</cp:lastPrinted>
  <dcterms:created xsi:type="dcterms:W3CDTF">2021-06-21T09:41:39Z</dcterms:created>
  <dcterms:modified xsi:type="dcterms:W3CDTF">2024-07-25T03:56:03Z</dcterms:modified>
</cp:coreProperties>
</file>