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3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ギュッと圧縮バスタオル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スリム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513259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色取混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34×100cm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優しいニュアンスカラーで、ハンガーに干せるスリムタイプのバスタオルを真空圧縮！パッケージに名刺やチラシもセットできて、郵送＆ポストインも可能です。ご挨拶品としてご活用ください。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13" name="図 112">
            <a:extLst>
              <a:ext uri="{FF2B5EF4-FFF2-40B4-BE49-F238E27FC236}">
                <a16:creationId xmlns:a16="http://schemas.microsoft.com/office/drawing/2014/main" id="{ED041D74-DEED-7079-3A24-DA2BAFBCA5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126" y="1446852"/>
            <a:ext cx="3519811" cy="351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980</TotalTime>
  <Words>71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283</cp:revision>
  <cp:lastPrinted>2021-07-20T08:57:41Z</cp:lastPrinted>
  <dcterms:created xsi:type="dcterms:W3CDTF">2021-06-21T09:41:39Z</dcterms:created>
  <dcterms:modified xsi:type="dcterms:W3CDTF">2024-07-25T03:56:03Z</dcterms:modified>
</cp:coreProperties>
</file>