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2" d="100"/>
          <a:sy n="92" d="100"/>
        </p:scale>
        <p:origin x="5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3in1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マグネット式マルチ充電ケーブル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素材：ケーブル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ナイロン 各コネクタ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アルミ合金 コネクタホルダー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サイズ：ケーブル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全長約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97cm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 </a:t>
            </a:r>
          </a:p>
          <a:p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ケーブルの抜き差しが不要な、マグネット式マルチ充電ケーブル。各種ガジェットツールの充電端子にコネクタを差しておけば、マグネット式ケーブルがワンタッチでピタッとくっ付き充電できます。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5" name="図 84">
            <a:extLst>
              <a:ext uri="{FF2B5EF4-FFF2-40B4-BE49-F238E27FC236}">
                <a16:creationId xmlns:a16="http://schemas.microsoft.com/office/drawing/2014/main" id="{AC6A9A03-C55D-7507-FB01-56705E2B29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638" y="1369131"/>
            <a:ext cx="3673975" cy="367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831</TotalTime>
  <Words>75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264</cp:revision>
  <cp:lastPrinted>2021-07-20T08:57:41Z</cp:lastPrinted>
  <dcterms:created xsi:type="dcterms:W3CDTF">2021-06-21T09:41:39Z</dcterms:created>
  <dcterms:modified xsi:type="dcterms:W3CDTF">2024-07-25T03:56:05Z</dcterms:modified>
</cp:coreProperties>
</file>