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微振動 スマート洗浄機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滑り止め吸盤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18.8×7×7cm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眼鏡・アクセサリーをはじめ、プラスチック・ガラス・陶磁器などの洗浄に便利なスマートな洗浄機です。眼鏡・宝飾関係の店舗設置用や、キャンペーングッズとしてもご使用いただけます。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BA2C5B74-D37C-E8CB-00FF-5C2A0B320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50" y="1359366"/>
            <a:ext cx="3597402" cy="35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2024-07-25T03:56:06Z</dcterms:modified>
</cp:coreProperties>
</file>