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真空ステンレスタンブラー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口径</a:t>
            </a:r>
            <a:r>
              <a:rPr lang="en-US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7.8cm×</a:t>
            </a:r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14.6</a:t>
            </a:r>
            <a:r>
              <a:rPr lang="en-US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202g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手に馴染みやすい美しいフォルムな上、保温性・保冷性の高い真空ステンレスタンブラーの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タイプです。オリジナル名入れも可能ですので、記念用や贈答用、販促用におすすめです。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F8E1855-8DB6-4BDE-ABDA-63468151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0" y="1400986"/>
            <a:ext cx="3590620" cy="35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2024-07-25T03:56:07Z</dcterms:modified>
</cp:coreProperties>
</file>