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5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アウトドアクッカー</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素材：ステンレス</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16.5×12.6×5cm(</a:t>
            </a:r>
            <a:r>
              <a:rPr lang="ja-JP" altLang="en-US" sz="900" dirty="0">
                <a:latin typeface="Meiryo UI" panose="020B0604030504040204" pitchFamily="34" charset="-128"/>
                <a:ea typeface="Meiryo UI" panose="020B0604030504040204" pitchFamily="34" charset="-128"/>
              </a:rPr>
              <a:t>ハンドル含まず</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包装：化粧箱入り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dirty="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20142"/>
          </a:xfrm>
          <a:prstGeom prst="rect">
            <a:avLst/>
          </a:prstGeom>
          <a:noFill/>
        </p:spPr>
        <p:txBody>
          <a:bodyPr wrap="square" lIns="0" tIns="46800" rIns="0" spcCol="360000" rtlCol="0">
            <a:spAutoFit/>
          </a:bodyPr>
          <a:lstStyle/>
          <a:p>
            <a:pPr>
              <a:lnSpc>
                <a:spcPts val="2400"/>
              </a:lnSpc>
            </a:pPr>
            <a:r>
              <a:rPr lang="ja-JP" altLang="en-US" sz="1600" dirty="0"/>
              <a:t>レシピ付きのため初心者でも気軽にチャレンジできるアウトドアクッカーです。ご飯もおかずもこれひとつで完結！丈夫で錆びにくいステンレス製のため自宅でも活躍できます。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1" name="図 40">
            <a:extLst>
              <a:ext uri="{FF2B5EF4-FFF2-40B4-BE49-F238E27FC236}">
                <a16:creationId xmlns:a16="http://schemas.microsoft.com/office/drawing/2014/main" id="{CE415C07-A843-446E-8F4B-040FF320AF80}"/>
              </a:ext>
            </a:extLst>
          </p:cNvPr>
          <p:cNvPicPr>
            <a:picLocks noChangeAspect="1"/>
          </p:cNvPicPr>
          <p:nvPr/>
        </p:nvPicPr>
        <p:blipFill>
          <a:blip r:embed="rId5"/>
          <a:stretch>
            <a:fillRect/>
          </a:stretch>
        </p:blipFill>
        <p:spPr>
          <a:xfrm>
            <a:off x="709624" y="1427332"/>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1123</TotalTime>
  <Words>60</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268</cp:revision>
  <cp:lastPrinted>2021-07-20T08:57:41Z</cp:lastPrinted>
  <dcterms:created xsi:type="dcterms:W3CDTF">2021-06-21T09:41:39Z</dcterms:created>
  <dcterms:modified xsi:type="dcterms:W3CDTF">2024-11-18T08:59:48Z</dcterms:modified>
</cp:coreProperties>
</file>