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テーブルになるコンテナボックス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MDF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42×28.5×23cm(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42×28.5×5.5cm(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使わない時はコンパクトに折りたたむことができる上、テーブルとしても利用可能な、見た目にもお洒落なコンテナボックスです。キャンプ道具やカー用品、お子様のおもちゃ箱等におすすめ。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59EFA37-350F-F8D9-6BBC-A8AAF6B76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5" y="1381108"/>
            <a:ext cx="3675615" cy="36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2024-07-25T03:56:09Z</dcterms:modified>
</cp:coreProperties>
</file>