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6" d="100"/>
          <a:sy n="96" d="100"/>
        </p:scale>
        <p:origin x="1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ジュート風コンパクトバッグ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素材：ポリエステル・ポリプロピレン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26.5×12×20cm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ナチュラルな風合いが人気のジュード素材に模して作られたコンパクトバッグです。本物のジュートに比べて軽量で扱いやすい点が高ポイント。ワンマイルバッグとしてもおすすめです。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55EE158F-E24E-D3BF-293B-E989B018ED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032" y="1371901"/>
            <a:ext cx="3653459" cy="365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594</TotalTime>
  <Words>60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239</cp:revision>
  <cp:lastPrinted>2021-07-20T08:57:41Z</cp:lastPrinted>
  <dcterms:created xsi:type="dcterms:W3CDTF">2021-06-21T09:41:39Z</dcterms:created>
  <dcterms:modified xsi:type="dcterms:W3CDTF">2024-07-25T03:56:10Z</dcterms:modified>
</cp:coreProperties>
</file>