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0" d="100"/>
          <a:sy n="100" d="100"/>
        </p:scale>
        <p:origin x="-12"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パチッとまとまる保冷温リュック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素材：ポリエステル・アルミ蒸着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・ポリアセタール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38(</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23cm)×14×40cm (</a:t>
            </a:r>
            <a:r>
              <a:rPr lang="ja-JP" altLang="en-US" sz="900" dirty="0">
                <a:latin typeface="Meiryo UI" panose="020B0604030504040204" pitchFamily="34" charset="-128"/>
                <a:ea typeface="Meiryo UI" panose="020B0604030504040204" pitchFamily="34" charset="-128"/>
              </a:rPr>
              <a:t>バンド留め時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13×22×8cm)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明るく元気な気分になるビタミンカラーが特徴の保冷温リュックです。使わない時はコンパクトに纏められてゴムバンドで留められるため、持ち歩くのも楽々。内側のメッシュポケットも◎！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8A089FC-2B4D-9B69-736E-3C80BEC257CF}"/>
              </a:ext>
            </a:extLst>
          </p:cNvPr>
          <p:cNvPicPr>
            <a:picLocks noChangeAspect="1"/>
          </p:cNvPicPr>
          <p:nvPr/>
        </p:nvPicPr>
        <p:blipFill>
          <a:blip r:embed="rId5"/>
          <a:stretch>
            <a:fillRect/>
          </a:stretch>
        </p:blipFill>
        <p:spPr>
          <a:xfrm>
            <a:off x="649019" y="1371901"/>
            <a:ext cx="3639255" cy="363925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TotalTime>
  <Words>86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2024-07-25T03:56:10Z</dcterms:modified>
</cp:coreProperties>
</file>