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3" d="100"/>
          <a:sy n="83" d="100"/>
        </p:scale>
        <p:origin x="162" y="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2024/10/22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2024/10/22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ザ・マルチボウル</a:t>
            </a:r>
            <a:r>
              <a:rPr lang="en-US" altLang="ja-JP" sz="2000" dirty="0">
                <a:solidFill>
                  <a:schemeClr val="bg1"/>
                </a:solidFill>
                <a:latin typeface="Meiryo UI" panose="020B0604030504040204" pitchFamily="34" charset="-128"/>
                <a:ea typeface="Meiryo UI" panose="020B0604030504040204" pitchFamily="34" charset="-128"/>
              </a:rPr>
              <a:t>(</a:t>
            </a:r>
            <a:r>
              <a:rPr lang="ja-JP" altLang="en-US" sz="2000" dirty="0">
                <a:solidFill>
                  <a:schemeClr val="bg1"/>
                </a:solidFill>
                <a:latin typeface="Meiryo UI" panose="020B0604030504040204" pitchFamily="34" charset="-128"/>
                <a:ea typeface="Meiryo UI" panose="020B0604030504040204" pitchFamily="34" charset="-128"/>
              </a:rPr>
              <a:t>麦わら配合</a:t>
            </a:r>
            <a:r>
              <a:rPr lang="en-US" altLang="ja-JP" sz="2000" dirty="0">
                <a:solidFill>
                  <a:schemeClr val="bg1"/>
                </a:solidFill>
                <a:latin typeface="Meiryo UI" panose="020B0604030504040204" pitchFamily="34" charset="-128"/>
                <a:ea typeface="Meiryo UI" panose="020B0604030504040204" pitchFamily="34" charset="-128"/>
              </a:rPr>
              <a:t>)4</a:t>
            </a:r>
            <a:r>
              <a:rPr lang="ja-JP" altLang="en-US" sz="2000" dirty="0">
                <a:solidFill>
                  <a:schemeClr val="bg1"/>
                </a:solidFill>
                <a:latin typeface="Meiryo UI" panose="020B0604030504040204" pitchFamily="34" charset="-128"/>
                <a:ea typeface="Meiryo UI" panose="020B0604030504040204" pitchFamily="34" charset="-128"/>
              </a:rPr>
              <a:t>個組 </a:t>
            </a:r>
            <a:r>
              <a:rPr lang="en-US" altLang="ja-JP" sz="2000" dirty="0">
                <a:solidFill>
                  <a:schemeClr val="bg1"/>
                </a:solidFill>
                <a:latin typeface="Meiryo UI" panose="020B0604030504040204" pitchFamily="34" charset="-128"/>
                <a:ea typeface="Meiryo UI" panose="020B0604030504040204" pitchFamily="34" charset="-128"/>
              </a:rPr>
              <a:t>#sustainable </a:t>
            </a:r>
            <a:endParaRPr lang="ja-JP" altLang="en-US" sz="2000" dirty="0">
              <a:solidFill>
                <a:schemeClr val="bg1"/>
              </a:solidFill>
              <a:latin typeface="Meiryo UI" panose="020B0604030504040204" pitchFamily="34" charset="-128"/>
              <a:ea typeface="Meiryo UI" panose="020B0604030504040204" pitchFamily="34" charset="-128"/>
            </a:endParaRP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510012"/>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素材：ポリプロピレン</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麦わら配合</a:t>
            </a:r>
            <a:r>
              <a:rPr lang="en-US" altLang="ja-JP" sz="900" dirty="0">
                <a:latin typeface="Meiryo UI" panose="020B0604030504040204" pitchFamily="34" charset="-128"/>
                <a:ea typeface="Meiryo UI" panose="020B0604030504040204" pitchFamily="34" charset="-128"/>
              </a:rPr>
              <a:t>)</a:t>
            </a:r>
          </a:p>
          <a:p>
            <a:r>
              <a:rPr lang="ja-JP" altLang="en-US" sz="900" dirty="0">
                <a:latin typeface="Meiryo UI" panose="020B0604030504040204" pitchFamily="34" charset="-128"/>
                <a:ea typeface="Meiryo UI" panose="020B0604030504040204" pitchFamily="34" charset="-128"/>
              </a:rPr>
              <a:t>サイズ：直径</a:t>
            </a:r>
            <a:r>
              <a:rPr lang="en-US" altLang="ja-JP" sz="900" dirty="0">
                <a:latin typeface="Meiryo UI" panose="020B0604030504040204" pitchFamily="34" charset="-128"/>
                <a:ea typeface="Meiryo UI" panose="020B0604030504040204" pitchFamily="34" charset="-128"/>
              </a:rPr>
              <a:t>11.2cm </a:t>
            </a:r>
            <a:r>
              <a:rPr lang="ja-JP" altLang="en-US" sz="900" dirty="0">
                <a:latin typeface="Meiryo UI" panose="020B0604030504040204" pitchFamily="34" charset="-128"/>
                <a:ea typeface="Meiryo UI" panose="020B0604030504040204" pitchFamily="34" charset="-128"/>
              </a:rPr>
              <a:t>高さ</a:t>
            </a:r>
            <a:r>
              <a:rPr lang="en-US" altLang="ja-JP" sz="900" dirty="0">
                <a:latin typeface="Meiryo UI" panose="020B0604030504040204" pitchFamily="34" charset="-128"/>
                <a:ea typeface="Meiryo UI" panose="020B0604030504040204" pitchFamily="34" charset="-128"/>
              </a:rPr>
              <a:t>6cm</a:t>
            </a:r>
          </a:p>
          <a:p>
            <a:r>
              <a:rPr lang="ja-JP" altLang="en-US" sz="900" dirty="0">
                <a:latin typeface="Meiryo UI" panose="020B0604030504040204" pitchFamily="34" charset="-128"/>
                <a:ea typeface="Meiryo UI" panose="020B0604030504040204" pitchFamily="34" charset="-128"/>
              </a:rPr>
              <a:t>包装：化粧箱入り </a:t>
            </a: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1917193"/>
          </a:xfrm>
          <a:prstGeom prst="rect">
            <a:avLst/>
          </a:prstGeom>
          <a:noFill/>
        </p:spPr>
        <p:txBody>
          <a:bodyPr wrap="square" lIns="0" tIns="46800" rIns="0" spcCol="360000" rtlCol="0">
            <a:spAutoFit/>
          </a:bodyPr>
          <a:lstStyle/>
          <a:p>
            <a:pPr>
              <a:lnSpc>
                <a:spcPts val="2400"/>
              </a:lnSpc>
            </a:pPr>
            <a:r>
              <a:rPr lang="en-US" altLang="ja-JP" sz="1600" dirty="0"/>
              <a:t>4</a:t>
            </a:r>
            <a:r>
              <a:rPr lang="ja-JP" altLang="en-US" sz="1600" dirty="0"/>
              <a:t>個組のシンプルなマルチボウルです。廃棄される麦わらを再利用という形で配合しているためサステナブルで</a:t>
            </a:r>
            <a:r>
              <a:rPr lang="en-US" altLang="ja-JP" sz="1600" dirty="0"/>
              <a:t>SDGs</a:t>
            </a:r>
            <a:r>
              <a:rPr lang="ja-JP" altLang="en-US" sz="1600" dirty="0"/>
              <a:t>にも貢献できます。イベント等のノベルティ用にもおすすめ。</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16" name="図 15">
            <a:extLst>
              <a:ext uri="{FF2B5EF4-FFF2-40B4-BE49-F238E27FC236}">
                <a16:creationId xmlns:a16="http://schemas.microsoft.com/office/drawing/2014/main" id="{4D5BC3F6-65FD-AD47-C945-C71EF18FB300}"/>
              </a:ext>
            </a:extLst>
          </p:cNvPr>
          <p:cNvPicPr>
            <a:picLocks noChangeAspect="1"/>
          </p:cNvPicPr>
          <p:nvPr/>
        </p:nvPicPr>
        <p:blipFill>
          <a:blip r:embed="rId5"/>
          <a:stretch>
            <a:fillRect/>
          </a:stretch>
        </p:blipFill>
        <p:spPr>
          <a:xfrm>
            <a:off x="720372" y="1515257"/>
            <a:ext cx="3472164" cy="3472164"/>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913</TotalTime>
  <Words>76</Words>
  <Application>Microsoft Office PowerPoint</Application>
  <PresentationFormat>画面に合わせる (4:3)</PresentationFormat>
  <Paragraphs>13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256</cp:revision>
  <cp:lastPrinted>2021-07-20T08:57:41Z</cp:lastPrinted>
  <dcterms:created xsi:type="dcterms:W3CDTF">2021-06-21T09:41:39Z</dcterms:created>
  <dcterms:modified xsi:type="dcterms:W3CDTF">2024-10-22T03:59:30Z</dcterms:modified>
</cp:coreProperties>
</file>