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3" d="100"/>
          <a:sy n="83" d="100"/>
        </p:scale>
        <p:origin x="1026" y="84"/>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2024/10/10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2024/10/10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2024/10/10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2024/10/10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2024/10/10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2024/10/10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ザ・テーブルウェア</a:t>
            </a:r>
            <a:r>
              <a:rPr lang="en-US" altLang="ja-JP" sz="2000" dirty="0">
                <a:solidFill>
                  <a:schemeClr val="bg1"/>
                </a:solidFill>
                <a:latin typeface="Meiryo UI" panose="020B0604030504040204" pitchFamily="34" charset="-128"/>
                <a:ea typeface="Meiryo UI" panose="020B0604030504040204" pitchFamily="34" charset="-128"/>
              </a:rPr>
              <a:t>(</a:t>
            </a:r>
            <a:r>
              <a:rPr lang="ja-JP" altLang="en-US" sz="2000" dirty="0">
                <a:solidFill>
                  <a:schemeClr val="bg1"/>
                </a:solidFill>
                <a:latin typeface="Meiryo UI" panose="020B0604030504040204" pitchFamily="34" charset="-128"/>
                <a:ea typeface="Meiryo UI" panose="020B0604030504040204" pitchFamily="34" charset="-128"/>
              </a:rPr>
              <a:t>麦わら配合</a:t>
            </a:r>
            <a:r>
              <a:rPr lang="en-US" altLang="ja-JP" sz="2000" dirty="0">
                <a:solidFill>
                  <a:schemeClr val="bg1"/>
                </a:solidFill>
                <a:latin typeface="Meiryo UI" panose="020B0604030504040204" pitchFamily="34" charset="-128"/>
                <a:ea typeface="Meiryo UI" panose="020B0604030504040204" pitchFamily="34" charset="-128"/>
              </a:rPr>
              <a:t>) #sustainable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素材：ポリプロピレン</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麦わら配合</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サイズ：お皿</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直径</a:t>
            </a:r>
            <a:r>
              <a:rPr lang="en-US" altLang="ja-JP" sz="900" dirty="0">
                <a:latin typeface="Meiryo UI" panose="020B0604030504040204" pitchFamily="34" charset="-128"/>
                <a:ea typeface="Meiryo UI" panose="020B0604030504040204" pitchFamily="34" charset="-128"/>
              </a:rPr>
              <a:t>14.8cm </a:t>
            </a:r>
            <a:r>
              <a:rPr lang="ja-JP" altLang="en-US" sz="900" dirty="0">
                <a:latin typeface="Meiryo UI" panose="020B0604030504040204" pitchFamily="34" charset="-128"/>
                <a:ea typeface="Meiryo UI" panose="020B0604030504040204" pitchFamily="34" charset="-128"/>
              </a:rPr>
              <a:t>マルチボウル</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直径</a:t>
            </a:r>
            <a:r>
              <a:rPr lang="en-US" altLang="ja-JP" sz="900" dirty="0">
                <a:latin typeface="Meiryo UI" panose="020B0604030504040204" pitchFamily="34" charset="-128"/>
                <a:ea typeface="Meiryo UI" panose="020B0604030504040204" pitchFamily="34" charset="-128"/>
              </a:rPr>
              <a:t>11.2cm </a:t>
            </a:r>
            <a:r>
              <a:rPr lang="ja-JP" altLang="en-US" sz="900" dirty="0">
                <a:latin typeface="Meiryo UI" panose="020B0604030504040204" pitchFamily="34" charset="-128"/>
                <a:ea typeface="Meiryo UI" panose="020B0604030504040204" pitchFamily="34" charset="-128"/>
              </a:rPr>
              <a:t>高さ</a:t>
            </a:r>
            <a:r>
              <a:rPr lang="en-US" altLang="ja-JP" sz="900" dirty="0">
                <a:latin typeface="Meiryo UI" panose="020B0604030504040204" pitchFamily="34" charset="-128"/>
                <a:ea typeface="Meiryo UI" panose="020B0604030504040204" pitchFamily="34" charset="-128"/>
              </a:rPr>
              <a:t>6cm </a:t>
            </a:r>
            <a:r>
              <a:rPr lang="ja-JP" altLang="en-US" sz="900" dirty="0">
                <a:latin typeface="Meiryo UI" panose="020B0604030504040204" pitchFamily="34" charset="-128"/>
                <a:ea typeface="Meiryo UI" panose="020B0604030504040204" pitchFamily="34" charset="-128"/>
              </a:rPr>
              <a:t>フリーカップ</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口径</a:t>
            </a:r>
            <a:r>
              <a:rPr lang="en-US" altLang="ja-JP" sz="900" dirty="0">
                <a:latin typeface="Meiryo UI" panose="020B0604030504040204" pitchFamily="34" charset="-128"/>
                <a:ea typeface="Meiryo UI" panose="020B0604030504040204" pitchFamily="34" charset="-128"/>
              </a:rPr>
              <a:t>7.2cm </a:t>
            </a:r>
            <a:r>
              <a:rPr lang="ja-JP" altLang="en-US" sz="900" dirty="0">
                <a:latin typeface="Meiryo UI" panose="020B0604030504040204" pitchFamily="34" charset="-128"/>
                <a:ea typeface="Meiryo UI" panose="020B0604030504040204" pitchFamily="34" charset="-128"/>
              </a:rPr>
              <a:t>高さ</a:t>
            </a:r>
            <a:r>
              <a:rPr lang="en-US" altLang="ja-JP" sz="900" dirty="0">
                <a:latin typeface="Meiryo UI" panose="020B0604030504040204" pitchFamily="34" charset="-128"/>
                <a:ea typeface="Meiryo UI" panose="020B0604030504040204" pitchFamily="34" charset="-128"/>
              </a:rPr>
              <a:t>10.5cm </a:t>
            </a:r>
            <a:r>
              <a:rPr lang="ja-JP" altLang="en-US" sz="900" dirty="0">
                <a:latin typeface="Meiryo UI" panose="020B0604030504040204" pitchFamily="34" charset="-128"/>
                <a:ea typeface="Meiryo UI" panose="020B0604030504040204" pitchFamily="34" charset="-128"/>
              </a:rPr>
              <a:t>箸</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全長</a:t>
            </a:r>
            <a:r>
              <a:rPr lang="en-US" altLang="ja-JP" sz="900" dirty="0">
                <a:latin typeface="Meiryo UI" panose="020B0604030504040204" pitchFamily="34" charset="-128"/>
                <a:ea typeface="Meiryo UI" panose="020B0604030504040204" pitchFamily="34" charset="-128"/>
              </a:rPr>
              <a:t>17.8cm </a:t>
            </a:r>
            <a:r>
              <a:rPr lang="ja-JP" altLang="en-US" sz="900" dirty="0">
                <a:latin typeface="Meiryo UI" panose="020B0604030504040204" pitchFamily="34" charset="-128"/>
                <a:ea typeface="Meiryo UI" panose="020B0604030504040204" pitchFamily="34" charset="-128"/>
              </a:rPr>
              <a:t>フォーク</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全長</a:t>
            </a:r>
            <a:r>
              <a:rPr lang="en-US" altLang="ja-JP" sz="900" dirty="0">
                <a:latin typeface="Meiryo UI" panose="020B0604030504040204" pitchFamily="34" charset="-128"/>
                <a:ea typeface="Meiryo UI" panose="020B0604030504040204" pitchFamily="34" charset="-128"/>
              </a:rPr>
              <a:t>15.4cm </a:t>
            </a:r>
            <a:r>
              <a:rPr lang="ja-JP" altLang="en-US" sz="900" dirty="0">
                <a:latin typeface="Meiryo UI" panose="020B0604030504040204" pitchFamily="34" charset="-128"/>
                <a:ea typeface="Meiryo UI" panose="020B0604030504040204" pitchFamily="34" charset="-128"/>
              </a:rPr>
              <a:t>レンゲ</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全長</a:t>
            </a:r>
            <a:r>
              <a:rPr lang="en-US" altLang="ja-JP" sz="900" dirty="0">
                <a:latin typeface="Meiryo UI" panose="020B0604030504040204" pitchFamily="34" charset="-128"/>
                <a:ea typeface="Meiryo UI" panose="020B0604030504040204" pitchFamily="34" charset="-128"/>
              </a:rPr>
              <a:t>16cm</a:t>
            </a:r>
          </a:p>
          <a:p>
            <a:r>
              <a:rPr lang="ja-JP" altLang="en-US" sz="900" dirty="0">
                <a:latin typeface="Meiryo UI" panose="020B0604030504040204" pitchFamily="34" charset="-128"/>
                <a:ea typeface="Meiryo UI" panose="020B0604030504040204" pitchFamily="34" charset="-128"/>
              </a:rPr>
              <a:t>包装：化粧箱入り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マルチボウルと平皿、フリーカップにカトラリーが入ったギフトセットです。廃棄される麦わらを再利用という形で配合しているためサステナブルで</a:t>
            </a:r>
            <a:r>
              <a:rPr lang="en-US" altLang="ja-JP" sz="1600" dirty="0"/>
              <a:t>SDGs</a:t>
            </a:r>
            <a:r>
              <a:rPr lang="ja-JP" altLang="en-US" sz="1600" dirty="0"/>
              <a:t>にも貢献できます。イベント等のノベルティ用にもおすすめ。</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E3DF645A-F981-5DCA-6801-141D5275404C}"/>
              </a:ext>
            </a:extLst>
          </p:cNvPr>
          <p:cNvPicPr>
            <a:picLocks noChangeAspect="1"/>
          </p:cNvPicPr>
          <p:nvPr/>
        </p:nvPicPr>
        <p:blipFill>
          <a:blip r:embed="rId5"/>
          <a:stretch>
            <a:fillRect/>
          </a:stretch>
        </p:blipFill>
        <p:spPr>
          <a:xfrm>
            <a:off x="804359" y="1422052"/>
            <a:ext cx="3503994" cy="3503994"/>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781</TotalTime>
  <Words>103</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252</cp:revision>
  <cp:lastPrinted>2021-07-20T08:57:41Z</cp:lastPrinted>
  <dcterms:created xsi:type="dcterms:W3CDTF">2021-06-21T09:41:39Z</dcterms:created>
  <dcterms:modified xsi:type="dcterms:W3CDTF">2024-10-10T03:33:19Z</dcterms:modified>
</cp:coreProperties>
</file>