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プリズムサンキャッチャー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素材：ハンキングスタンド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スチール クリスタルチャーム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ガラス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サイズ：ハンキングスタンド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12×10×24cm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クリスタルチャーム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直径約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窓辺に飾って美しいレインボープリズムを楽しめるプリズムサンキャッチャーです。アイテム自体も非常に可愛らしいデザインで、イベント等での景品用や特典用などにもおすすめです。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6" name="図 45">
            <a:extLst>
              <a:ext uri="{FF2B5EF4-FFF2-40B4-BE49-F238E27FC236}">
                <a16:creationId xmlns:a16="http://schemas.microsoft.com/office/drawing/2014/main" id="{CB269E8A-4CD3-9489-5817-AEBF2BF846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83972"/>
            <a:ext cx="3645784" cy="3645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1173</TotalTime>
  <Words>68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267</cp:revision>
  <cp:lastPrinted>2021-07-20T08:57:41Z</cp:lastPrinted>
  <dcterms:created xsi:type="dcterms:W3CDTF">2021-06-21T09:41:39Z</dcterms:created>
  <dcterms:modified xsi:type="dcterms:W3CDTF">2024-11-21T08:56:52Z</dcterms:modified>
</cp:coreProperties>
</file>