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サッとピシッと アイロンミトン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素材：表面生地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アルミコート</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裏面・内側生地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ポリウレタン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17.5×27×3cm</a:t>
            </a:r>
          </a:p>
          <a:p>
            <a:r>
              <a:rPr lang="ja-JP" altLang="en-US" sz="900" dirty="0">
                <a:latin typeface="Meiryo UI" panose="020B0604030504040204" pitchFamily="34" charset="-128"/>
                <a:ea typeface="Meiryo UI" panose="020B0604030504040204" pitchFamily="34" charset="-128"/>
              </a:rPr>
              <a:t>包装：持ち手付ポリ袋入り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ハンガーにかけたままアイロンをかけることができる非常に便利なアイロンミトンです。忙しい朝などには特に役立ちますので、ノベルティグッズや特典用としても喜ばれます。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0CF79013-654C-2BD0-BDD1-2152C1B3A231}"/>
              </a:ext>
            </a:extLst>
          </p:cNvPr>
          <p:cNvPicPr>
            <a:picLocks noChangeAspect="1"/>
          </p:cNvPicPr>
          <p:nvPr/>
        </p:nvPicPr>
        <p:blipFill>
          <a:blip r:embed="rId5"/>
          <a:stretch>
            <a:fillRect/>
          </a:stretch>
        </p:blipFill>
        <p:spPr>
          <a:xfrm>
            <a:off x="731478" y="1453775"/>
            <a:ext cx="3486522" cy="348652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702</TotalTime>
  <Words>86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2024-07-25T03:56:12Z</dcterms:modified>
</cp:coreProperties>
</file>