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 err="1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Leion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フットセンサー内蔵自動開閉ゴミ箱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樹脂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:37×27×58.8cm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化粧段ボール箱入り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フットセンサーでペダルに足をかざすだけで蓋が開閉する上、さらに手動でも開閉できる非常に便利なゴミ箱です。容量も</a:t>
            </a:r>
            <a:r>
              <a:rPr lang="en-US" altLang="ja-JP" sz="1600" dirty="0"/>
              <a:t>30L</a:t>
            </a:r>
            <a:r>
              <a:rPr lang="ja-JP" altLang="en-US" sz="1600" dirty="0"/>
              <a:t>とたっぷりで、見た目もお洒落なためおすすめです。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BEFFC09-CAEC-DE20-22B2-17E40FE36D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401" y="1396741"/>
            <a:ext cx="3649227" cy="3649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735</TotalTime>
  <Words>72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2024-09-13T00:11:00Z</dcterms:modified>
</cp:coreProperties>
</file>