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6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Ecolor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クルっとまとめる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カラー展開：ブラック、ブルー、グリーン、レッド、イエロー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30×35cm(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ハンドル含まず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バンド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企業カラーなどに合わせて選べる全</a:t>
            </a:r>
            <a:r>
              <a:rPr lang="en-US" altLang="ja-JP" sz="1600" dirty="0"/>
              <a:t>5</a:t>
            </a:r>
            <a:r>
              <a:rPr lang="ja-JP" altLang="en-US" sz="1600" dirty="0"/>
              <a:t>色展開のシンプルな</a:t>
            </a:r>
            <a:r>
              <a:rPr lang="en-US" altLang="ja-JP" sz="1600" dirty="0"/>
              <a:t>A4</a:t>
            </a:r>
            <a:r>
              <a:rPr lang="ja-JP" altLang="en-US" sz="1600" dirty="0"/>
              <a:t>サイズバッグ。クルッとまとめるとコンパクトになるため持ち歩きも楽々！展示会や説明会での資料配布用などにおすすめです。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7384F984-2688-1BA8-745E-607645EAE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1411148"/>
            <a:ext cx="3590621" cy="359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2024-07-25T03:56:12Z</dcterms:modified>
</cp:coreProperties>
</file>