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0" d="100"/>
          <a:sy n="100" d="100"/>
        </p:scale>
        <p:origin x="-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 err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Ecolor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スクエア保冷温バッグ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カラー展開：ブラック、ブルー、グリーン、レッド、イエロー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素材：表生地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ポリエステル 内生地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ポリエチレン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アルミ蒸着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ファスナー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ナイロン・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ABS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樹脂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21×15×17cm(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ハンドル含まず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包装：ポリ袋入り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コンパクトな見た目ながら</a:t>
            </a:r>
            <a:r>
              <a:rPr lang="en-US" altLang="ja-JP" sz="1600" dirty="0"/>
              <a:t>500ml</a:t>
            </a:r>
            <a:r>
              <a:rPr lang="ja-JP" altLang="en-US" sz="1600" dirty="0"/>
              <a:t>の缶がちょうど入る高さが便利なスクエア型のバッグ。保冷温効果が高いため、ピクニックやアウトドアなどに非常に役立ちます。</a:t>
            </a:r>
            <a:r>
              <a:rPr lang="en-US" altLang="ja-JP" sz="1600" dirty="0"/>
              <a:t>5</a:t>
            </a:r>
            <a:r>
              <a:rPr lang="ja-JP" altLang="en-US" sz="1600" dirty="0"/>
              <a:t>色展開から選択可能。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E980CA4E-C4C2-18DB-7D5A-289E61A7F2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016" y="1496155"/>
            <a:ext cx="3409950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577</TotalTime>
  <Words>101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238</cp:revision>
  <cp:lastPrinted>2021-07-20T08:57:41Z</cp:lastPrinted>
  <dcterms:created xsi:type="dcterms:W3CDTF">2021-06-21T09:41:39Z</dcterms:created>
  <dcterms:modified xsi:type="dcterms:W3CDTF">2024-07-25T03:56:13Z</dcterms:modified>
</cp:coreProperties>
</file>