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6" d="100"/>
          <a:sy n="96" d="100"/>
        </p:scale>
        <p:origin x="216"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ダブルウォールペアグラス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素材：耐熱ガラス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ほうけい酸ガラス</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サイズ：口径</a:t>
            </a:r>
            <a:r>
              <a:rPr lang="en-US" altLang="ja-JP" sz="900" dirty="0">
                <a:latin typeface="Meiryo UI" panose="020B0604030504040204" pitchFamily="34" charset="-128"/>
                <a:ea typeface="Meiryo UI" panose="020B0604030504040204" pitchFamily="34" charset="-128"/>
              </a:rPr>
              <a:t>7.5cm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8.4cm</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備考：満水容量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230ml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まるでドリンクが宙に浮いているように見えるデザインが見た目にも面白いダブルウォールペアグラスです。耐熱ガラスを使用していますので、ホットドリンクを入れるのも可能です。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13" name="図 112">
            <a:extLst>
              <a:ext uri="{FF2B5EF4-FFF2-40B4-BE49-F238E27FC236}">
                <a16:creationId xmlns:a16="http://schemas.microsoft.com/office/drawing/2014/main" id="{346ADC5E-90DB-7F86-59E5-7AD39B3C100F}"/>
              </a:ext>
            </a:extLst>
          </p:cNvPr>
          <p:cNvPicPr>
            <a:picLocks noChangeAspect="1"/>
          </p:cNvPicPr>
          <p:nvPr/>
        </p:nvPicPr>
        <p:blipFill>
          <a:blip r:embed="rId5"/>
          <a:stretch>
            <a:fillRect/>
          </a:stretch>
        </p:blipFill>
        <p:spPr>
          <a:xfrm>
            <a:off x="739932" y="1371901"/>
            <a:ext cx="3544128" cy="354412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1010</TotalTime>
  <Words>74</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282</cp:revision>
  <cp:lastPrinted>2021-07-20T08:57:41Z</cp:lastPrinted>
  <dcterms:created xsi:type="dcterms:W3CDTF">2021-06-21T09:41:39Z</dcterms:created>
  <dcterms:modified xsi:type="dcterms:W3CDTF">2024-07-25T03:56:15Z</dcterms:modified>
</cp:coreProperties>
</file>