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リラックススパバッグ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ナイロン・ポリプロピレン・ポリエステル ファスナー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ナイロン・亜鉛合金</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26(</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15)×10×21.5cm</a:t>
            </a:r>
          </a:p>
          <a:p>
            <a:r>
              <a:rPr lang="ja-JP" altLang="en-US" sz="900" dirty="0">
                <a:latin typeface="Meiryo UI" panose="020B0604030504040204" pitchFamily="34" charset="-128"/>
                <a:ea typeface="Meiryo UI" panose="020B0604030504040204" pitchFamily="34" charset="-128"/>
              </a:rPr>
              <a:t>包装：ポリ袋入り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メッシュ素材で中に入れたものを外からでもひと目でわかるスパバッグです。すっきりとしたシンプルなデザインのためジェンダーレスに使用可能。イベント等での特典用などにもおすすめです。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3DDE0EA-D648-1EB6-5C29-34C19FDAF4BD}"/>
              </a:ext>
            </a:extLst>
          </p:cNvPr>
          <p:cNvPicPr>
            <a:picLocks noChangeAspect="1"/>
          </p:cNvPicPr>
          <p:nvPr/>
        </p:nvPicPr>
        <p:blipFill>
          <a:blip r:embed="rId5"/>
          <a:stretch>
            <a:fillRect/>
          </a:stretch>
        </p:blipFill>
        <p:spPr>
          <a:xfrm>
            <a:off x="705052" y="1411148"/>
            <a:ext cx="3556931" cy="355693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TotalTime>
  <Words>84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2024-08-07T07:07:47Z</dcterms:modified>
</cp:coreProperties>
</file>