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超噴射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!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電動バブルガン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個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素材：ポリプロピレン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サイズ：バブルガン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/27.5×7.5×18cm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トレー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/8.7×8.7×1.5cm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32</a:t>
            </a:r>
            <a:r>
              <a:rPr lang="ja-JP" altLang="en-US" sz="1600" dirty="0"/>
              <a:t>個の吹き出し口からシャボン玉を大量噴射できる電動バブルガン。お子様の夏の外遊びグッズとしてはもちろん、夏の各種フェスやイベント・パーティー・結婚式でも活躍する注目アイテムです。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0" name="図 29">
            <a:extLst>
              <a:ext uri="{FF2B5EF4-FFF2-40B4-BE49-F238E27FC236}">
                <a16:creationId xmlns:a16="http://schemas.microsoft.com/office/drawing/2014/main" id="{DE5BD812-C229-09B2-21FD-99E3AA75434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8215" y="1429524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1127</TotalTime>
  <Words>76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264</cp:revision>
  <cp:lastPrinted>2021-07-20T08:57:41Z</cp:lastPrinted>
  <dcterms:created xsi:type="dcterms:W3CDTF">2021-06-21T09:41:39Z</dcterms:created>
  <dcterms:modified xsi:type="dcterms:W3CDTF">2024-12-09T07:06:10Z</dcterms:modified>
</cp:coreProperties>
</file>