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もふもふお掃除グローブ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包装：持ち手付ポリ袋入り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マイクロファイバー製で水回りや、液晶画面などの拭き掃除に非常に役立つお掃除グローブ。直接手にはめられますので照明や窓、サッシなどを拭くのに最適！ノベルティ用としてもおすすめです。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C6E05891-1690-8A7D-5553-0356D0150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" y="1392534"/>
            <a:ext cx="3564007" cy="35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2024-07-25T03:56:17Z</dcterms:modified>
</cp:coreProperties>
</file>