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3" d="100"/>
          <a:sy n="93" d="100"/>
        </p:scale>
        <p:origin x="174" y="18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シュワっと爽快 炭酸ステンレスボトルセット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素材：ボトル／ステンレス 蓋／ステンレス・ポリプロピレン パッキン／シリコーンゴム 製氷器／シリコーンゴム</a:t>
            </a:r>
          </a:p>
          <a:p>
            <a:r>
              <a:rPr lang="ja-JP" altLang="en-US" sz="900" dirty="0">
                <a:latin typeface="Meiryo UI" panose="020B0604030504040204" pitchFamily="34" charset="-128"/>
                <a:ea typeface="Meiryo UI" panose="020B0604030504040204" pitchFamily="34" charset="-128"/>
              </a:rPr>
              <a:t>サイズ：ボトル／直径約</a:t>
            </a:r>
            <a:r>
              <a:rPr lang="en-US" altLang="ja-JP" sz="900" dirty="0">
                <a:latin typeface="Meiryo UI" panose="020B0604030504040204" pitchFamily="34" charset="-128"/>
                <a:ea typeface="Meiryo UI" panose="020B0604030504040204" pitchFamily="34" charset="-128"/>
              </a:rPr>
              <a:t>7.2cm(</a:t>
            </a:r>
            <a:r>
              <a:rPr lang="ja-JP" altLang="en-US" sz="900" dirty="0">
                <a:latin typeface="Meiryo UI" panose="020B0604030504040204" pitchFamily="34" charset="-128"/>
                <a:ea typeface="Meiryo UI" panose="020B0604030504040204" pitchFamily="34" charset="-128"/>
              </a:rPr>
              <a:t>口径約</a:t>
            </a:r>
            <a:r>
              <a:rPr lang="en-US" altLang="ja-JP" sz="900" dirty="0">
                <a:latin typeface="Meiryo UI" panose="020B0604030504040204" pitchFamily="34" charset="-128"/>
                <a:ea typeface="Meiryo UI" panose="020B0604030504040204" pitchFamily="34" charset="-128"/>
              </a:rPr>
              <a:t>3.2cm) </a:t>
            </a:r>
            <a:r>
              <a:rPr lang="ja-JP" altLang="en-US" sz="900" dirty="0">
                <a:latin typeface="Meiryo UI" panose="020B0604030504040204" pitchFamily="34" charset="-128"/>
                <a:ea typeface="Meiryo UI" panose="020B0604030504040204" pitchFamily="34" charset="-128"/>
              </a:rPr>
              <a:t>高さ約</a:t>
            </a:r>
            <a:r>
              <a:rPr lang="en-US" altLang="ja-JP" sz="900" dirty="0">
                <a:latin typeface="Meiryo UI" panose="020B0604030504040204" pitchFamily="34" charset="-128"/>
                <a:ea typeface="Meiryo UI" panose="020B0604030504040204" pitchFamily="34" charset="-128"/>
              </a:rPr>
              <a:t>22.8cm </a:t>
            </a:r>
            <a:r>
              <a:rPr lang="ja-JP" altLang="en-US" sz="900" dirty="0">
                <a:latin typeface="Meiryo UI" panose="020B0604030504040204" pitchFamily="34" charset="-128"/>
                <a:ea typeface="Meiryo UI" panose="020B0604030504040204" pitchFamily="34" charset="-128"/>
              </a:rPr>
              <a:t>製氷器／約</a:t>
            </a:r>
            <a:r>
              <a:rPr lang="en-US" altLang="ja-JP" sz="900" dirty="0">
                <a:latin typeface="Meiryo UI" panose="020B0604030504040204" pitchFamily="34" charset="-128"/>
                <a:ea typeface="Meiryo UI" panose="020B0604030504040204" pitchFamily="34" charset="-128"/>
              </a:rPr>
              <a:t>20×8×1.6cm</a:t>
            </a:r>
          </a:p>
          <a:p>
            <a:r>
              <a:rPr lang="ja-JP" altLang="en-US" sz="900" dirty="0">
                <a:latin typeface="Meiryo UI" panose="020B0604030504040204" pitchFamily="34" charset="-128"/>
                <a:ea typeface="Meiryo UI" panose="020B0604030504040204" pitchFamily="34" charset="-128"/>
              </a:rPr>
              <a:t>包装：化粧箱入り</a:t>
            </a:r>
          </a:p>
          <a:p>
            <a:r>
              <a:rPr lang="ja-JP" altLang="en-US" sz="900" dirty="0">
                <a:latin typeface="Meiryo UI" panose="020B0604030504040204" pitchFamily="34" charset="-128"/>
                <a:ea typeface="Meiryo UI" panose="020B0604030504040204" pitchFamily="34" charset="-128"/>
              </a:rPr>
              <a:t>備考：ボトル容量</a:t>
            </a:r>
            <a:r>
              <a:rPr lang="en-US" altLang="ja-JP" sz="900" dirty="0">
                <a:latin typeface="Meiryo UI" panose="020B0604030504040204" pitchFamily="34" charset="-128"/>
                <a:ea typeface="Meiryo UI" panose="020B0604030504040204" pitchFamily="34" charset="-128"/>
              </a:rPr>
              <a:t>/420ml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長細い棒状の氷が作れるシリコーン製氷器と、炭酸ステンレスボトルのセットです。炭酸飲料でも冷たく美味しい温度のまま持ち歩くことができるため、イベント特典用などにもおすすめ。</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9" name="図 38">
            <a:extLst>
              <a:ext uri="{FF2B5EF4-FFF2-40B4-BE49-F238E27FC236}">
                <a16:creationId xmlns:a16="http://schemas.microsoft.com/office/drawing/2014/main" id="{382542A7-996B-D4F0-F773-1CBB4E29C148}"/>
              </a:ext>
            </a:extLst>
          </p:cNvPr>
          <p:cNvPicPr>
            <a:picLocks noChangeAspect="1"/>
          </p:cNvPicPr>
          <p:nvPr/>
        </p:nvPicPr>
        <p:blipFill>
          <a:blip r:embed="rId5"/>
          <a:stretch>
            <a:fillRect/>
          </a:stretch>
        </p:blipFill>
        <p:spPr>
          <a:xfrm>
            <a:off x="676926" y="1358404"/>
            <a:ext cx="3624201" cy="3624201"/>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808</TotalTime>
  <Words>100</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252</cp:revision>
  <cp:lastPrinted>2021-07-20T08:57:41Z</cp:lastPrinted>
  <dcterms:created xsi:type="dcterms:W3CDTF">2021-06-21T09:41:39Z</dcterms:created>
  <dcterms:modified xsi:type="dcterms:W3CDTF">2024-07-25T03:56:17Z</dcterms:modified>
</cp:coreProperties>
</file>