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蓋付き真空ステンレスタンブラー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 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ポリプロピレン・熱可塑性エラストマー パッキン・スリーブ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底面滑り止め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合成ゴム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8.9cm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贈答・贈呈品に最適なギフトボックス入りの、蓋付き真空ステンレスタンブラー。容量はたっぷり</a:t>
            </a:r>
            <a:r>
              <a:rPr lang="en-US" altLang="ja-JP" sz="1600" dirty="0"/>
              <a:t>450ml</a:t>
            </a:r>
            <a:r>
              <a:rPr lang="ja-JP" altLang="en-US" sz="1600" dirty="0"/>
              <a:t>で、底面にはすべり止め、胴部にはしっかり持ちやすいシリコンカバーを装備しています。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741B465-642C-C2D3-F1C8-AF9882A9D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68" y="1346451"/>
            <a:ext cx="3683305" cy="36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2024-07-25T03:56:18Z</dcterms:modified>
</cp:coreProperties>
</file>