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BBQ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グリドルパン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素材：アルミニウム合金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ふっ素樹脂加工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・ステンレス鋼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サイズ：直径約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30cm(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取っ手含む約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36cm)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 ：化粧箱入り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絶妙なサイズと形状で、炒める、煮る、揚げるがこれひとつですべて出来てしまう、非常に便利でスタイリッシュなグリドルパンです。油なしでも焦げ付きにくいフッ素樹脂加工！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E31C57D-D56A-ABEE-35F5-08D73EBADA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93911"/>
            <a:ext cx="3553187" cy="3553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756</TotalTime>
  <Words>80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2024-11-07T01:05:01Z</dcterms:modified>
</cp:coreProperties>
</file>