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0" d="100"/>
          <a:sy n="90" d="100"/>
        </p:scale>
        <p:origin x="4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2WAY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スタンドライト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7.5×10.6×19.5(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7.5×10.6×16.5cm(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折りたたみ時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形乾電池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本使用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別売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一見スタンダードなデスクライトのように見えますが、緊急時にはハンディライトとしても利用できるアイテム。</a:t>
            </a:r>
            <a:r>
              <a:rPr lang="en-US" altLang="ja-JP" sz="1600" dirty="0"/>
              <a:t>12</a:t>
            </a:r>
            <a:r>
              <a:rPr lang="ja-JP" altLang="en-US" sz="1600" dirty="0"/>
              <a:t>灯の白色</a:t>
            </a:r>
            <a:r>
              <a:rPr lang="en-US" altLang="ja-JP" sz="1600" dirty="0"/>
              <a:t>LED</a:t>
            </a:r>
            <a:r>
              <a:rPr lang="ja-JP" altLang="en-US" sz="1600" dirty="0"/>
              <a:t>電球搭載で非常に明るく、角度調整も可能で便利です。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9246925-BEB5-1E70-68BE-9BC94F0450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744" y="1382148"/>
            <a:ext cx="3651841" cy="365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750</TotalTime>
  <Words>88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2024-09-13T04:55:59Z</dcterms:modified>
</cp:coreProperties>
</file>