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6" d="100"/>
          <a:sy n="106" d="100"/>
        </p:scale>
        <p:origin x="330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伸縮式スマホスタンド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ポリプロピレン アーム部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ポリスチレン フック部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ポリプロピレン・熱可塑性エラストマー 底面部滑り止め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/EVA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6.5×10.9×12.3?16.5cm(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使用時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6.5×10.9×3cm(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折りたたみ時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在宅ワーク時にも重宝する伸縮式のスマホスタンド。折り畳むと厚さ約</a:t>
            </a:r>
            <a:r>
              <a:rPr lang="en-US" altLang="ja-JP" sz="1600" dirty="0"/>
              <a:t>3cm</a:t>
            </a:r>
            <a:r>
              <a:rPr lang="ja-JP" altLang="en-US" sz="1600" dirty="0"/>
              <a:t>のコンパクトサイズにまとまり、持ち運びも楽々！タテヨコどちらでもセットできて、高さや角度の調整も可能です。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9" name="図 98">
            <a:extLst>
              <a:ext uri="{FF2B5EF4-FFF2-40B4-BE49-F238E27FC236}">
                <a16:creationId xmlns:a16="http://schemas.microsoft.com/office/drawing/2014/main" id="{2D412BD0-8B17-0B6D-4350-9072BD354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837" y="1320119"/>
            <a:ext cx="3675896" cy="367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998</TotalTime>
  <Words>90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275</cp:revision>
  <cp:lastPrinted>2021-07-20T08:57:41Z</cp:lastPrinted>
  <dcterms:created xsi:type="dcterms:W3CDTF">2021-06-21T09:41:39Z</dcterms:created>
  <dcterms:modified xsi:type="dcterms:W3CDTF">2024-07-25T03:56:19Z</dcterms:modified>
</cp:coreProperties>
</file>