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もちもちあにまる アームレスト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20×11×4.5cm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包装：デザインポリ袋入り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仕事疲れをのんびりとした表情が癒やしてくれる、ゆるふわあにまるのアームレストです。裏面はスクリーンクリーナーにもなっているため使い勝手も抜群！ノベルティ用としても人気です。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7FAA2AA-26F8-E64C-438E-FEAC9D01D9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06358"/>
            <a:ext cx="3644566" cy="364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778</TotalTime>
  <Words>70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2024-12-10T01:08:45Z</dcterms:modified>
</cp:coreProperties>
</file>