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ウルトラ吸水クロス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枚組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25×25cm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オーソドックスな綿タオルのおよそ</a:t>
            </a:r>
            <a:r>
              <a:rPr lang="en-US" altLang="ja-JP" sz="1600" dirty="0"/>
              <a:t>10</a:t>
            </a:r>
            <a:r>
              <a:rPr lang="ja-JP" altLang="en-US" sz="1600" dirty="0"/>
              <a:t>倍の吸水量があるウルトラ吸水クロス</a:t>
            </a:r>
            <a:r>
              <a:rPr lang="en-US" altLang="ja-JP" sz="1600" dirty="0"/>
              <a:t>2</a:t>
            </a:r>
            <a:r>
              <a:rPr lang="ja-JP" altLang="en-US" sz="1600" dirty="0"/>
              <a:t>枚セットです。洗車でもお掃除でも窓拭きでも、あらゆるシーンで幅広く利用できて非常に便利です。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B5DE52D8-8AA3-7F22-DAC6-DE888C1FDC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116" y="1422052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1121</TotalTime>
  <Words>67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265</cp:revision>
  <cp:lastPrinted>2021-07-20T08:57:41Z</cp:lastPrinted>
  <dcterms:created xsi:type="dcterms:W3CDTF">2021-06-21T09:41:39Z</dcterms:created>
  <dcterms:modified xsi:type="dcterms:W3CDTF">2024-11-20T07:21:00Z</dcterms:modified>
</cp:coreProperties>
</file>