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330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プレミアムフェイスタオル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ベージュ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素材：地組織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 パイル糸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複合繊維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ナイロン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35×80cm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ふんわりと優しい肌触りと高い吸水性が特徴の、高級感あるフェイスタオルです。まばゆいばかりのゴールドデザインの化粧箱は贈り物としても最適ですし、景品や特典用にとしても人気です。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61A1CC1E-E88D-045C-CF6E-4FABC2605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77" y="1364466"/>
            <a:ext cx="3680893" cy="36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</TotalTime>
  <Words>81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278</cp:revision>
  <cp:lastPrinted>2021-07-20T08:57:41Z</cp:lastPrinted>
  <dcterms:created xsi:type="dcterms:W3CDTF">2021-06-21T09:41:39Z</dcterms:created>
  <dcterms:modified xsi:type="dcterms:W3CDTF">2024-07-25T03:56:19Z</dcterms:modified>
</cp:coreProperties>
</file>