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プレミアムバスタオル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ブラウン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素材：地組織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 パイル糸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複合繊維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ナイロン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110×50cm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ゴージャスな化粧箱に入った、約</a:t>
            </a:r>
            <a:r>
              <a:rPr lang="en-US" altLang="ja-JP" sz="1600" dirty="0"/>
              <a:t>110×50cm</a:t>
            </a:r>
            <a:r>
              <a:rPr lang="ja-JP" altLang="en-US" sz="1600" dirty="0"/>
              <a:t>のバスタオル。プレミアムの名前が付いた、ワンランク上のノベルティアイテムになります。特別な取引き先やお客様に喜ばれる逸品です。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0519D57-8557-EB50-EDBF-F116700E1D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11959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859</TotalTime>
  <Words>74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2024-12-11T02:33:37Z</dcterms:modified>
</cp:coreProperties>
</file>