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17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スエード風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16.5cm)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A4</a:t>
            </a:r>
            <a:r>
              <a:rPr lang="ja-JP" altLang="en-US" sz="1600" dirty="0"/>
              <a:t>サイズのすっきりとしたシンプルなフラットトート。柔らかいスウェード風生地が見た目にもオシャレな上、付属のハンドルでコンパクトに持ち歩くことが可能。特典用等にもおすすめ。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DAC9E79-386C-6F20-FB34-BC791E317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56" y="1411926"/>
            <a:ext cx="3679023" cy="36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2024-07-25T03:56:20Z</dcterms:modified>
</cp:coreProperties>
</file>