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15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マルチハンディモップ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5100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素材：本体／ポリプロピレン モップ／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PVA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15×4×29.5cm(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使用時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5×4×24.5cm(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収納時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包装：化粧箱入り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自立も壁掛け収納も可能なハンディモップ。使わない時のスタイリッシュな見た目がオシャレですし、モップが本体に引っ込んで水切りできる設計となっているため、使い勝手も抜群です。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5B1CDAAA-5D9A-4990-65E8-4712634441F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0146" y="1426154"/>
            <a:ext cx="3492420" cy="3492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738</TotalTime>
  <Words>78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252</cp:revision>
  <cp:lastPrinted>2021-07-20T08:57:41Z</cp:lastPrinted>
  <dcterms:created xsi:type="dcterms:W3CDTF">2021-06-21T09:41:39Z</dcterms:created>
  <dcterms:modified xsi:type="dcterms:W3CDTF">2024-11-20T00:58:00Z</dcterms:modified>
</cp:coreProperties>
</file>