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さらふわバスマット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素材：ポリエステル・不織布・合成ゴム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60×40cm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さらさらでふわふわの肌触りが心地よい、およそ</a:t>
            </a:r>
            <a:r>
              <a:rPr lang="en-US" altLang="ja-JP" sz="1600" dirty="0"/>
              <a:t>3</a:t>
            </a:r>
            <a:r>
              <a:rPr lang="ja-JP" altLang="en-US" sz="1600" dirty="0"/>
              <a:t>センチの毛足の長さが特徴のバスマットです。洗濯ネットに入れれば洗濯機での丸洗いも可能でお手入れも手軽。特典用などにおすすめ。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4456B916-C883-F787-CF7C-E614854272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794" y="1374878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</TotalTime>
  <Words>75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2024-11-07T08:41:55Z</dcterms:modified>
</cp:coreProperties>
</file>