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万能オープナーセット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素材：蓋オープナー／ポリプロピレン・熱可塑性エラストマー 多機能オープナー／ポリプロピレン・熱可塑性エラストマー・ステンレス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サイズ：蓋オープナー／約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22×9.2×2.1cm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多機能オープナー／約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5.7×14.5×2.7cm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なかなか開けられない瓶のフタを簡単に開けることが上、ペットボトルのキャップ、缶のプルトップ、栓抜き、缶詰などに対応できる万能オープナー。ノベルティ用として人気です。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4E37FF42-7ED1-61C2-E4E4-69307D8FF2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305" y="1392970"/>
            <a:ext cx="3579078" cy="357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1226</TotalTime>
  <Words>87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2024-11-01T08:51:37Z</dcterms:modified>
</cp:coreProperties>
</file>