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 スマートスープポット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素材：本体／ステンレス 蓋／ステンレス・ポリプロピレン パッキン／シリコーンゴム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6.4cm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ランチ用などにぴったりで持ち歩きにも便利なサイズ感のスープポットです。真空ステンレス素材のため温かいスープはもちろん、冷製も美味しい温度のまま保てるためおすすめです。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D2567FF-8A18-8F04-F074-0E5427EA1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05" y="1383204"/>
            <a:ext cx="3646552" cy="3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2024-07-25T03:56:22Z</dcterms:modified>
</cp:coreProperties>
</file>