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IH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対応セラミック加工卓上鍋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素材：本体／アルミニウム合金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セラミック塗装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蓋／ガラス・フェノール樹脂 はり底／ステンレス鋼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24×20×10cm(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蓋装着時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1600ml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軽量で洗いやすく手入れも簡単な、</a:t>
            </a:r>
            <a:r>
              <a:rPr lang="en-US" altLang="ja-JP" sz="1600" dirty="0"/>
              <a:t>IH</a:t>
            </a:r>
            <a:r>
              <a:rPr lang="ja-JP" altLang="en-US" sz="1600" dirty="0"/>
              <a:t>対応アルミ製セラミック加工鍋。木目調のおしゃれな取っ手は菜箸を置くくぼみがあり、透明蓋は調理の様子が見られるため使い勝手は抜群です。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A529DFF-7690-E15C-3648-C53298AAC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7936"/>
            <a:ext cx="3599485" cy="359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765</TotalTime>
  <Words>100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2024-10-31T08:54:46Z</dcterms:modified>
</cp:coreProperties>
</file>