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ホルダー付きロールふきん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素材：ホルダー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ステンレス ふきん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サイズ：ホルダー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/13×12.7×28cm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ふきん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ロール：直径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6.4cm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24.5cm 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枚あたり：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24.5×25cm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ホルダー・ロールふきん・ホルダー用緩衝パーツ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好きなサイズで切り離せるミシン目付きが使い勝手の良いロールふきん、ホルダー付きです。ふきんが無くなったら市販のキッチンペーパーなどをホルダーにセットできる点も高ポイントです。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79AE0762-150A-99DB-E04D-ABE2DE5B3B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1723"/>
            <a:ext cx="3615698" cy="361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910</TotalTime>
  <Words>95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2024-11-20T03:49:37Z</dcterms:modified>
</cp:coreProperties>
</file>