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防犯対策 ドーム型ダミーカメラ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素材：ポリプロピレン・ポリスチレン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11.5×11.5×7.1cm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ボルト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・アンカー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形アルカリ乾電池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1.5</a:t>
            </a:r>
            <a:r>
              <a:rPr lang="ja-JP" altLang="en-US" sz="1600" dirty="0"/>
              <a:t>秒間隔で赤色</a:t>
            </a:r>
            <a:r>
              <a:rPr lang="en-US" altLang="ja-JP" sz="1600" dirty="0"/>
              <a:t>LED</a:t>
            </a:r>
            <a:r>
              <a:rPr lang="ja-JP" altLang="en-US" sz="1600" dirty="0"/>
              <a:t>が点滅するため非常にリアルなダミーカメラ。防犯意識の高さをアピールするのに最適なアイテムです。リフォームなどのタイミングで設置するのがおすすめです。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F38AAE4-23A7-F2C7-4EEF-F2DDD47935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626" y="1349976"/>
            <a:ext cx="3616182" cy="36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1016</TotalTime>
  <Words>96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286</cp:revision>
  <cp:lastPrinted>2021-07-20T08:57:41Z</cp:lastPrinted>
  <dcterms:created xsi:type="dcterms:W3CDTF">2021-06-21T09:41:39Z</dcterms:created>
  <dcterms:modified xsi:type="dcterms:W3CDTF">2024-08-08T07:06:48Z</dcterms:modified>
</cp:coreProperties>
</file>