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7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ユースフルコンパクト保冷温バッグ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表生地／ポリエステル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内生地／ポリエチレン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ファスナー／亜鉛合金・ナイロン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18)×11×20cm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一般的なお弁当箱なら平置きで入れることが出来、ランチ用などには最適なコンパクトバッグ。内側はアルミ蒸着フィルムで保冷温効果が高く使い勝手が良いため、ノベルティ用などにも人気です。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83B21FB-4D92-56A5-7C9C-08FCF9615322}"/>
              </a:ext>
            </a:extLst>
          </p:cNvPr>
          <p:cNvPicPr>
            <a:picLocks noChangeAspect="1"/>
          </p:cNvPicPr>
          <p:nvPr/>
        </p:nvPicPr>
        <p:blipFill>
          <a:blip r:embed="rId5"/>
          <a:stretch>
            <a:fillRect/>
          </a:stretch>
        </p:blipFill>
        <p:spPr>
          <a:xfrm>
            <a:off x="681544" y="1337477"/>
            <a:ext cx="3734870" cy="37348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97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2024-07-25T03:56:23Z</dcterms:modified>
</cp:coreProperties>
</file>