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バイカラーバッグ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素材：本体／ポリエステル バンド・持ち手／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ボタン／銅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サイズ：マチなし時／約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38×42cm(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マチあり時／約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24)×15×34cm(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20×15×3cm(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底面のホックでマチありにもマチなしにもできるため、シーンに合わせて使い分けられるバッグです。すっきりシンプルながらもオシャレなバイカラーも特徴的！特典用などにもおすすめです。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7C27D71C-EB72-A18A-3294-BB655C1B6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32" y="1361497"/>
            <a:ext cx="3686830" cy="36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</TotalTime>
  <Words>106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2024-07-25T03:56:24Z</dcterms:modified>
</cp:coreProperties>
</file>