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ハーフラウンドショルダーバッグ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・ポリプロピレン・亜鉛合金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30×10×15.5cm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ショルダー長：約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64.5?116cm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旅行先での街歩き用としてはもちろん、普段使い用としても便利なショルダーバッグ。シンプルですっきりとしたデザインのためジェンダーレスでどんなファッションにも合わせられます。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FD48610-D889-E62E-3B01-7AA62D3CC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67" y="149083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2024-07-25T03:56:24Z</dcterms:modified>
</cp:coreProperties>
</file>