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アウトドア キッチンペーパーホルダー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素材：本体／ポリエステル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コーティング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差し込みバックル／ポリプロピレン 中棒／ポリエステル・ポリプロピレン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23×13.5×14cm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タテ向きでもヨコ向きでも使えて、アウトドアシーンでは特に便利なキッチンペーパーホルダーです。イベントやキャンペーンのノベルティ用や特典用、また景品用などにもおすすめです。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0D713792-A0AC-E138-8D40-F72B1EC17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209" y="1437128"/>
            <a:ext cx="3550293" cy="355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</TotalTime>
  <Words>74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2024-11-18T08:34:37Z</dcterms:modified>
</cp:coreProperties>
</file>