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超吸水マイクロファイバー洗車クロス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25×25cm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包装：ポリ袋入り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洗車後の拭き上げに非常に便利な、吸水性抜群のマイクロファイバータオルです。パッケージに名刺を入れられるポケットがあるため、ちょっとしたご挨拶用や販促用におすすめです。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7B6F5644-ACB8-5EC5-53D4-7AC2BD58A4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27333"/>
            <a:ext cx="3560088" cy="356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1175</TotalTime>
  <Words>60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267</cp:revision>
  <cp:lastPrinted>2021-07-20T08:57:41Z</cp:lastPrinted>
  <dcterms:created xsi:type="dcterms:W3CDTF">2021-06-21T09:41:39Z</dcterms:created>
  <dcterms:modified xsi:type="dcterms:W3CDTF">2024-12-09T07:54:22Z</dcterms:modified>
</cp:coreProperties>
</file>