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ニットバッグ1個</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全2色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ポリエステル・ポリウレタン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約W210×H360(持ち手約130mm含む) ×D90mm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1個</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ポリ袋入り</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お出かけ時の小物入れとして、普段使いに嬉しいバッグです。優しい手触りで、シンプルイズベストな色合いと形状。正面に付いた名入れ用のタグはオリジナルデザインをより引き立たせるでしょう。</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