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バイカラー保冷温ショルダー1個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4色取混(カーキ・ブルー・ベージュ・グレー)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ポリエステル(PVCコーティング)・ポリエチレン(アルミ蒸着)・亜鉛合金・ナイロン・ポリプロピレン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約W220×H250×D120mm (ショルダーストラップ全長/約W650〜H1250mm)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1個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ポリ袋入り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500mlペットボトルが6本も入る大容量と、優れた保冷・保温機能によりレジャーのお供に最適です。持ち運び便利なショルダータイプで、自転車移動も楽々です。シックなカラーも魅力的。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